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56" y="-2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429EC1-74F9-404F-89EB-5195484472CC}"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BC9EC-39A8-4F7D-AE99-73F29FF02A5C}" type="slidenum">
              <a:rPr lang="en-US" smtClean="0"/>
              <a:t>‹#›</a:t>
            </a:fld>
            <a:endParaRPr lang="en-US"/>
          </a:p>
        </p:txBody>
      </p:sp>
    </p:spTree>
    <p:extLst>
      <p:ext uri="{BB962C8B-B14F-4D97-AF65-F5344CB8AC3E}">
        <p14:creationId xmlns:p14="http://schemas.microsoft.com/office/powerpoint/2010/main" val="380636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429EC1-74F9-404F-89EB-5195484472CC}"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BC9EC-39A8-4F7D-AE99-73F29FF02A5C}" type="slidenum">
              <a:rPr lang="en-US" smtClean="0"/>
              <a:t>‹#›</a:t>
            </a:fld>
            <a:endParaRPr lang="en-US"/>
          </a:p>
        </p:txBody>
      </p:sp>
    </p:spTree>
    <p:extLst>
      <p:ext uri="{BB962C8B-B14F-4D97-AF65-F5344CB8AC3E}">
        <p14:creationId xmlns:p14="http://schemas.microsoft.com/office/powerpoint/2010/main" val="1892196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429EC1-74F9-404F-89EB-5195484472CC}"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BC9EC-39A8-4F7D-AE99-73F29FF02A5C}" type="slidenum">
              <a:rPr lang="en-US" smtClean="0"/>
              <a:t>‹#›</a:t>
            </a:fld>
            <a:endParaRPr lang="en-US"/>
          </a:p>
        </p:txBody>
      </p:sp>
    </p:spTree>
    <p:extLst>
      <p:ext uri="{BB962C8B-B14F-4D97-AF65-F5344CB8AC3E}">
        <p14:creationId xmlns:p14="http://schemas.microsoft.com/office/powerpoint/2010/main" val="481659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429EC1-74F9-404F-89EB-5195484472CC}"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BC9EC-39A8-4F7D-AE99-73F29FF02A5C}" type="slidenum">
              <a:rPr lang="en-US" smtClean="0"/>
              <a:t>‹#›</a:t>
            </a:fld>
            <a:endParaRPr lang="en-US"/>
          </a:p>
        </p:txBody>
      </p:sp>
    </p:spTree>
    <p:extLst>
      <p:ext uri="{BB962C8B-B14F-4D97-AF65-F5344CB8AC3E}">
        <p14:creationId xmlns:p14="http://schemas.microsoft.com/office/powerpoint/2010/main" val="619608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429EC1-74F9-404F-89EB-5195484472CC}"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BC9EC-39A8-4F7D-AE99-73F29FF02A5C}" type="slidenum">
              <a:rPr lang="en-US" smtClean="0"/>
              <a:t>‹#›</a:t>
            </a:fld>
            <a:endParaRPr lang="en-US"/>
          </a:p>
        </p:txBody>
      </p:sp>
    </p:spTree>
    <p:extLst>
      <p:ext uri="{BB962C8B-B14F-4D97-AF65-F5344CB8AC3E}">
        <p14:creationId xmlns:p14="http://schemas.microsoft.com/office/powerpoint/2010/main" val="120311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429EC1-74F9-404F-89EB-5195484472CC}"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BC9EC-39A8-4F7D-AE99-73F29FF02A5C}" type="slidenum">
              <a:rPr lang="en-US" smtClean="0"/>
              <a:t>‹#›</a:t>
            </a:fld>
            <a:endParaRPr lang="en-US"/>
          </a:p>
        </p:txBody>
      </p:sp>
    </p:spTree>
    <p:extLst>
      <p:ext uri="{BB962C8B-B14F-4D97-AF65-F5344CB8AC3E}">
        <p14:creationId xmlns:p14="http://schemas.microsoft.com/office/powerpoint/2010/main" val="1257357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429EC1-74F9-404F-89EB-5195484472CC}" type="datetimeFigureOut">
              <a:rPr lang="en-US" smtClean="0"/>
              <a:t>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CBC9EC-39A8-4F7D-AE99-73F29FF02A5C}" type="slidenum">
              <a:rPr lang="en-US" smtClean="0"/>
              <a:t>‹#›</a:t>
            </a:fld>
            <a:endParaRPr lang="en-US"/>
          </a:p>
        </p:txBody>
      </p:sp>
    </p:spTree>
    <p:extLst>
      <p:ext uri="{BB962C8B-B14F-4D97-AF65-F5344CB8AC3E}">
        <p14:creationId xmlns:p14="http://schemas.microsoft.com/office/powerpoint/2010/main" val="3832568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429EC1-74F9-404F-89EB-5195484472CC}" type="datetimeFigureOut">
              <a:rPr lang="en-US" smtClean="0"/>
              <a:t>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CBC9EC-39A8-4F7D-AE99-73F29FF02A5C}" type="slidenum">
              <a:rPr lang="en-US" smtClean="0"/>
              <a:t>‹#›</a:t>
            </a:fld>
            <a:endParaRPr lang="en-US"/>
          </a:p>
        </p:txBody>
      </p:sp>
    </p:spTree>
    <p:extLst>
      <p:ext uri="{BB962C8B-B14F-4D97-AF65-F5344CB8AC3E}">
        <p14:creationId xmlns:p14="http://schemas.microsoft.com/office/powerpoint/2010/main" val="2021795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429EC1-74F9-404F-89EB-5195484472CC}" type="datetimeFigureOut">
              <a:rPr lang="en-US" smtClean="0"/>
              <a:t>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CBC9EC-39A8-4F7D-AE99-73F29FF02A5C}" type="slidenum">
              <a:rPr lang="en-US" smtClean="0"/>
              <a:t>‹#›</a:t>
            </a:fld>
            <a:endParaRPr lang="en-US"/>
          </a:p>
        </p:txBody>
      </p:sp>
    </p:spTree>
    <p:extLst>
      <p:ext uri="{BB962C8B-B14F-4D97-AF65-F5344CB8AC3E}">
        <p14:creationId xmlns:p14="http://schemas.microsoft.com/office/powerpoint/2010/main" val="637968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29EC1-74F9-404F-89EB-5195484472CC}"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BC9EC-39A8-4F7D-AE99-73F29FF02A5C}" type="slidenum">
              <a:rPr lang="en-US" smtClean="0"/>
              <a:t>‹#›</a:t>
            </a:fld>
            <a:endParaRPr lang="en-US"/>
          </a:p>
        </p:txBody>
      </p:sp>
    </p:spTree>
    <p:extLst>
      <p:ext uri="{BB962C8B-B14F-4D97-AF65-F5344CB8AC3E}">
        <p14:creationId xmlns:p14="http://schemas.microsoft.com/office/powerpoint/2010/main" val="651460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29EC1-74F9-404F-89EB-5195484472CC}"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BC9EC-39A8-4F7D-AE99-73F29FF02A5C}" type="slidenum">
              <a:rPr lang="en-US" smtClean="0"/>
              <a:t>‹#›</a:t>
            </a:fld>
            <a:endParaRPr lang="en-US"/>
          </a:p>
        </p:txBody>
      </p:sp>
    </p:spTree>
    <p:extLst>
      <p:ext uri="{BB962C8B-B14F-4D97-AF65-F5344CB8AC3E}">
        <p14:creationId xmlns:p14="http://schemas.microsoft.com/office/powerpoint/2010/main" val="284280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429EC1-74F9-404F-89EB-5195484472CC}" type="datetimeFigureOut">
              <a:rPr lang="en-US" smtClean="0"/>
              <a:t>1/26/2022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CBC9EC-39A8-4F7D-AE99-73F29FF02A5C}" type="slidenum">
              <a:rPr lang="en-US" smtClean="0"/>
              <a:t>‹#›</a:t>
            </a:fld>
            <a:endParaRPr lang="en-US"/>
          </a:p>
        </p:txBody>
      </p:sp>
    </p:spTree>
    <p:extLst>
      <p:ext uri="{BB962C8B-B14F-4D97-AF65-F5344CB8AC3E}">
        <p14:creationId xmlns:p14="http://schemas.microsoft.com/office/powerpoint/2010/main" val="534329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28600" y="2159913"/>
            <a:ext cx="6172200" cy="600164"/>
          </a:xfrm>
          <a:prstGeom prst="rect">
            <a:avLst/>
          </a:prstGeom>
        </p:spPr>
        <p:txBody>
          <a:bodyPr wrap="square">
            <a:spAutoFit/>
          </a:bodyPr>
          <a:lstStyle/>
          <a:p>
            <a:r>
              <a:rPr lang="en-US" sz="1100" dirty="0" smtClean="0"/>
              <a:t>https://tools.easilydistractedbyshinyobjects.com/?project_name=Basic%20Ring%20Template&amp;ring_size=10&amp;gauge=20&amp;face_height=12&amp;face_offset=0&amp;crown_height=2&amp;theta_left=15&amp;theta_right=15&amp;lock_shoulders=on&amp;shank_size=3&amp;joint=true&amp;face_tilt=0</a:t>
            </a:r>
            <a:endParaRPr lang="en-US" sz="1100"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8500" y="1183322"/>
            <a:ext cx="2326680" cy="780232"/>
          </a:xfrm>
          <a:prstGeom prst="rect">
            <a:avLst/>
          </a:prstGeom>
        </p:spPr>
      </p:pic>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183322"/>
            <a:ext cx="2264760" cy="900391"/>
          </a:xfrm>
          <a:prstGeom prst="rect">
            <a:avLst/>
          </a:prstGeom>
        </p:spPr>
      </p:pic>
      <p:sp>
        <p:nvSpPr>
          <p:cNvPr id="17" name="Rectangle 16"/>
          <p:cNvSpPr/>
          <p:nvPr/>
        </p:nvSpPr>
        <p:spPr>
          <a:xfrm>
            <a:off x="228600" y="5867400"/>
            <a:ext cx="6172200" cy="553998"/>
          </a:xfrm>
          <a:prstGeom prst="rect">
            <a:avLst/>
          </a:prstGeom>
        </p:spPr>
        <p:txBody>
          <a:bodyPr wrap="square">
            <a:spAutoFit/>
          </a:bodyPr>
          <a:lstStyle/>
          <a:p>
            <a:r>
              <a:rPr lang="en-US" sz="1000" dirty="0" smtClean="0"/>
              <a:t>https://tools.easilydistractedbyshinyobjects.com/?project_name=Rutilated%20Quartz%20Cabochon&amp;ring_size=7.5&amp;gauge=20&amp;face_height=37&amp;face_offset=75&amp;crown_height=0&amp;theta_left=17&amp;theta_right=17&amp;lock_shoulders=on&amp;shank_size=3&amp;joint=on&amp;face_tilt=18</a:t>
            </a:r>
            <a:endParaRPr lang="en-US" sz="1000" dirty="0"/>
          </a:p>
        </p:txBody>
      </p:sp>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880" y="4337861"/>
            <a:ext cx="2097000" cy="1294792"/>
          </a:xfrm>
          <a:prstGeom prst="rect">
            <a:avLst/>
          </a:prstGeom>
        </p:spPr>
      </p:pic>
      <p:pic>
        <p:nvPicPr>
          <p:cNvPr id="19" name="Picture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02880" y="3927941"/>
            <a:ext cx="2797920" cy="1787059"/>
          </a:xfrm>
          <a:prstGeom prst="rect">
            <a:avLst/>
          </a:prstGeom>
        </p:spPr>
      </p:pic>
      <p:grpSp>
        <p:nvGrpSpPr>
          <p:cNvPr id="26" name="Group 25"/>
          <p:cNvGrpSpPr/>
          <p:nvPr/>
        </p:nvGrpSpPr>
        <p:grpSpPr>
          <a:xfrm>
            <a:off x="381000" y="703867"/>
            <a:ext cx="2264760" cy="200055"/>
            <a:chOff x="533400" y="511145"/>
            <a:chExt cx="2264760" cy="200055"/>
          </a:xfrm>
        </p:grpSpPr>
        <p:cxnSp>
          <p:nvCxnSpPr>
            <p:cNvPr id="21" name="Straight Arrow Connector 20"/>
            <p:cNvCxnSpPr/>
            <p:nvPr/>
          </p:nvCxnSpPr>
          <p:spPr>
            <a:xfrm>
              <a:off x="533400" y="609600"/>
              <a:ext cx="226476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400322" y="511145"/>
              <a:ext cx="530915" cy="200055"/>
            </a:xfrm>
            <a:prstGeom prst="rect">
              <a:avLst/>
            </a:prstGeom>
            <a:solidFill>
              <a:schemeClr val="bg1"/>
            </a:solidFill>
          </p:spPr>
          <p:txBody>
            <a:bodyPr wrap="none" rtlCol="0">
              <a:spAutoFit/>
            </a:bodyPr>
            <a:lstStyle/>
            <a:p>
              <a:pPr algn="ctr"/>
              <a:r>
                <a:rPr lang="en-US" sz="700" dirty="0" smtClean="0"/>
                <a:t>62.91mm</a:t>
              </a:r>
              <a:endParaRPr lang="en-US" sz="700" dirty="0"/>
            </a:p>
          </p:txBody>
        </p:sp>
        <p:cxnSp>
          <p:nvCxnSpPr>
            <p:cNvPr id="24" name="Straight Connector 23"/>
            <p:cNvCxnSpPr/>
            <p:nvPr/>
          </p:nvCxnSpPr>
          <p:spPr>
            <a:xfrm>
              <a:off x="533400" y="511145"/>
              <a:ext cx="0" cy="2000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798160" y="511145"/>
              <a:ext cx="0" cy="2000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3838500" y="703867"/>
            <a:ext cx="2326680" cy="200055"/>
            <a:chOff x="533400" y="511145"/>
            <a:chExt cx="2264760" cy="200055"/>
          </a:xfrm>
        </p:grpSpPr>
        <p:cxnSp>
          <p:nvCxnSpPr>
            <p:cNvPr id="28" name="Straight Arrow Connector 27"/>
            <p:cNvCxnSpPr/>
            <p:nvPr/>
          </p:nvCxnSpPr>
          <p:spPr>
            <a:xfrm>
              <a:off x="533400" y="609600"/>
              <a:ext cx="226476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407386" y="511145"/>
              <a:ext cx="516787" cy="200055"/>
            </a:xfrm>
            <a:prstGeom prst="rect">
              <a:avLst/>
            </a:prstGeom>
            <a:solidFill>
              <a:schemeClr val="bg1"/>
            </a:solidFill>
          </p:spPr>
          <p:txBody>
            <a:bodyPr wrap="none" rtlCol="0">
              <a:spAutoFit/>
            </a:bodyPr>
            <a:lstStyle/>
            <a:p>
              <a:pPr algn="ctr"/>
              <a:r>
                <a:rPr lang="en-US" sz="700" dirty="0" smtClean="0"/>
                <a:t>64.63mm</a:t>
              </a:r>
              <a:endParaRPr lang="en-US" sz="700" dirty="0"/>
            </a:p>
          </p:txBody>
        </p:sp>
        <p:cxnSp>
          <p:nvCxnSpPr>
            <p:cNvPr id="30" name="Straight Connector 29"/>
            <p:cNvCxnSpPr/>
            <p:nvPr/>
          </p:nvCxnSpPr>
          <p:spPr>
            <a:xfrm>
              <a:off x="533400" y="511145"/>
              <a:ext cx="0" cy="2000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798160" y="511145"/>
              <a:ext cx="0" cy="2000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464880" y="3718375"/>
            <a:ext cx="2097000" cy="200055"/>
            <a:chOff x="533400" y="511145"/>
            <a:chExt cx="2264760" cy="200055"/>
          </a:xfrm>
        </p:grpSpPr>
        <p:cxnSp>
          <p:nvCxnSpPr>
            <p:cNvPr id="33" name="Straight Arrow Connector 32"/>
            <p:cNvCxnSpPr/>
            <p:nvPr/>
          </p:nvCxnSpPr>
          <p:spPr>
            <a:xfrm>
              <a:off x="533400" y="609600"/>
              <a:ext cx="226476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400323" y="511145"/>
              <a:ext cx="530916" cy="200055"/>
            </a:xfrm>
            <a:prstGeom prst="rect">
              <a:avLst/>
            </a:prstGeom>
            <a:solidFill>
              <a:schemeClr val="bg1"/>
            </a:solidFill>
          </p:spPr>
          <p:txBody>
            <a:bodyPr wrap="none" rtlCol="0">
              <a:spAutoFit/>
            </a:bodyPr>
            <a:lstStyle/>
            <a:p>
              <a:pPr algn="ctr"/>
              <a:r>
                <a:rPr lang="en-US" sz="700" dirty="0" smtClean="0"/>
                <a:t>58.25mm</a:t>
              </a:r>
              <a:endParaRPr lang="en-US" sz="700" dirty="0"/>
            </a:p>
          </p:txBody>
        </p:sp>
        <p:cxnSp>
          <p:nvCxnSpPr>
            <p:cNvPr id="35" name="Straight Connector 34"/>
            <p:cNvCxnSpPr/>
            <p:nvPr/>
          </p:nvCxnSpPr>
          <p:spPr>
            <a:xfrm>
              <a:off x="533400" y="511145"/>
              <a:ext cx="0" cy="2000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798160" y="511145"/>
              <a:ext cx="0" cy="2000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a:off x="3602880" y="3716802"/>
            <a:ext cx="2797920" cy="200055"/>
            <a:chOff x="533400" y="511145"/>
            <a:chExt cx="2264760" cy="200055"/>
          </a:xfrm>
        </p:grpSpPr>
        <p:cxnSp>
          <p:nvCxnSpPr>
            <p:cNvPr id="38" name="Straight Arrow Connector 37"/>
            <p:cNvCxnSpPr/>
            <p:nvPr/>
          </p:nvCxnSpPr>
          <p:spPr>
            <a:xfrm>
              <a:off x="533400" y="609600"/>
              <a:ext cx="226476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407386" y="511145"/>
              <a:ext cx="516787" cy="200055"/>
            </a:xfrm>
            <a:prstGeom prst="rect">
              <a:avLst/>
            </a:prstGeom>
            <a:solidFill>
              <a:schemeClr val="bg1"/>
            </a:solidFill>
          </p:spPr>
          <p:txBody>
            <a:bodyPr wrap="none" rtlCol="0">
              <a:spAutoFit/>
            </a:bodyPr>
            <a:lstStyle/>
            <a:p>
              <a:pPr algn="ctr"/>
              <a:r>
                <a:rPr lang="en-US" sz="700" dirty="0" smtClean="0"/>
                <a:t>77.72mm</a:t>
              </a:r>
              <a:endParaRPr lang="en-US" sz="700" dirty="0"/>
            </a:p>
          </p:txBody>
        </p:sp>
        <p:cxnSp>
          <p:nvCxnSpPr>
            <p:cNvPr id="40" name="Straight Connector 39"/>
            <p:cNvCxnSpPr/>
            <p:nvPr/>
          </p:nvCxnSpPr>
          <p:spPr>
            <a:xfrm>
              <a:off x="533400" y="511145"/>
              <a:ext cx="0" cy="2000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798160" y="511145"/>
              <a:ext cx="0" cy="2000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304800" y="304800"/>
            <a:ext cx="2895600" cy="369332"/>
          </a:xfrm>
          <a:prstGeom prst="rect">
            <a:avLst/>
          </a:prstGeom>
          <a:noFill/>
        </p:spPr>
        <p:txBody>
          <a:bodyPr wrap="square" rtlCol="0">
            <a:spAutoFit/>
          </a:bodyPr>
          <a:lstStyle/>
          <a:p>
            <a:r>
              <a:rPr lang="en-US" dirty="0" smtClean="0"/>
              <a:t>Basic Box Ring</a:t>
            </a:r>
            <a:endParaRPr lang="en-US" dirty="0"/>
          </a:p>
        </p:txBody>
      </p:sp>
      <p:sp>
        <p:nvSpPr>
          <p:cNvPr id="43" name="TextBox 42"/>
          <p:cNvSpPr txBox="1"/>
          <p:nvPr/>
        </p:nvSpPr>
        <p:spPr>
          <a:xfrm>
            <a:off x="304800" y="3194861"/>
            <a:ext cx="3124200" cy="369332"/>
          </a:xfrm>
          <a:prstGeom prst="rect">
            <a:avLst/>
          </a:prstGeom>
          <a:noFill/>
        </p:spPr>
        <p:txBody>
          <a:bodyPr wrap="square" rtlCol="0">
            <a:spAutoFit/>
          </a:bodyPr>
          <a:lstStyle/>
          <a:p>
            <a:r>
              <a:rPr lang="en-US" dirty="0" smtClean="0"/>
              <a:t>Complex Box Ring</a:t>
            </a:r>
            <a:endParaRPr lang="en-US" dirty="0"/>
          </a:p>
        </p:txBody>
      </p:sp>
      <p:sp>
        <p:nvSpPr>
          <p:cNvPr id="44" name="TextBox 43"/>
          <p:cNvSpPr txBox="1"/>
          <p:nvPr/>
        </p:nvSpPr>
        <p:spPr>
          <a:xfrm>
            <a:off x="228600" y="2886730"/>
            <a:ext cx="2895600" cy="261610"/>
          </a:xfrm>
          <a:prstGeom prst="rect">
            <a:avLst/>
          </a:prstGeom>
        </p:spPr>
        <p:txBody>
          <a:bodyPr wrap="square">
            <a:spAutoFit/>
          </a:bodyPr>
          <a:lstStyle>
            <a:defPPr>
              <a:defRPr lang="en-US"/>
            </a:defPPr>
            <a:lvl1pPr>
              <a:defRPr sz="1100"/>
            </a:lvl1pPr>
          </a:lstStyle>
          <a:p>
            <a:r>
              <a:rPr lang="en-US" dirty="0"/>
              <a:t>https://</a:t>
            </a:r>
            <a:r>
              <a:rPr lang="en-US" dirty="0" smtClean="0"/>
              <a:t>www.instagram.com/p/Bg2j7BYFXaH</a:t>
            </a:r>
            <a:endParaRPr lang="en-US" dirty="0"/>
          </a:p>
        </p:txBody>
      </p:sp>
      <p:sp>
        <p:nvSpPr>
          <p:cNvPr id="45" name="TextBox 44"/>
          <p:cNvSpPr txBox="1"/>
          <p:nvPr/>
        </p:nvSpPr>
        <p:spPr>
          <a:xfrm>
            <a:off x="228600" y="6501140"/>
            <a:ext cx="2895600" cy="261610"/>
          </a:xfrm>
          <a:prstGeom prst="rect">
            <a:avLst/>
          </a:prstGeom>
        </p:spPr>
        <p:txBody>
          <a:bodyPr wrap="square">
            <a:spAutoFit/>
          </a:bodyPr>
          <a:lstStyle>
            <a:defPPr>
              <a:defRPr lang="en-US"/>
            </a:defPPr>
            <a:lvl1pPr>
              <a:defRPr sz="1100"/>
            </a:lvl1pPr>
          </a:lstStyle>
          <a:p>
            <a:r>
              <a:rPr lang="en-US" dirty="0" smtClean="0"/>
              <a:t>https://www.instagram.com/p/BoPtEqInWO-</a:t>
            </a:r>
            <a:endParaRPr lang="en-US" dirty="0"/>
          </a:p>
        </p:txBody>
      </p:sp>
      <p:sp>
        <p:nvSpPr>
          <p:cNvPr id="46" name="TextBox 45"/>
          <p:cNvSpPr txBox="1"/>
          <p:nvPr/>
        </p:nvSpPr>
        <p:spPr>
          <a:xfrm>
            <a:off x="6629400" y="304800"/>
            <a:ext cx="2286000" cy="5724644"/>
          </a:xfrm>
          <a:prstGeom prst="rect">
            <a:avLst/>
          </a:prstGeom>
          <a:noFill/>
        </p:spPr>
        <p:txBody>
          <a:bodyPr wrap="square" rtlCol="0">
            <a:spAutoFit/>
          </a:bodyPr>
          <a:lstStyle/>
          <a:p>
            <a:r>
              <a:rPr lang="en-US" dirty="0" smtClean="0"/>
              <a:t>Two Examples</a:t>
            </a:r>
            <a:r>
              <a:rPr lang="en-US" smtClean="0"/>
              <a:t/>
            </a:r>
            <a:br>
              <a:rPr lang="en-US" smtClean="0"/>
            </a:br>
            <a:endParaRPr lang="en-US" smtClean="0"/>
          </a:p>
          <a:p>
            <a:r>
              <a:rPr lang="en-US" sz="1100" smtClean="0"/>
              <a:t>I </a:t>
            </a:r>
            <a:r>
              <a:rPr lang="en-US" sz="1100" dirty="0" smtClean="0"/>
              <a:t>use PowerPoint to size my templates, because it’s easy to print exactly to scale.</a:t>
            </a:r>
          </a:p>
          <a:p>
            <a:endParaRPr lang="en-US" sz="1100" dirty="0"/>
          </a:p>
          <a:p>
            <a:r>
              <a:rPr lang="en-US" sz="1100" dirty="0" smtClean="0"/>
              <a:t>Save the graphics templates from the tool, and insert them into a PowerPoint page. Next, set the width of each image to the width indicated in the template (don’t forget to specify units in mm).  Make sure the vertical and horizontal dimensions of the graphic remain in proportion as you resize.  Print your template and affix to your metal.</a:t>
            </a:r>
          </a:p>
          <a:p>
            <a:endParaRPr lang="en-US" sz="1100" dirty="0"/>
          </a:p>
          <a:p>
            <a:r>
              <a:rPr lang="en-US" sz="1100" dirty="0" smtClean="0"/>
              <a:t>To keep things orderly, I record the URL of the ring in a text box along with the templates as shown to the left.  You can copy the URLs into your browser to see a live rendering of these  templates.</a:t>
            </a:r>
          </a:p>
          <a:p>
            <a:endParaRPr lang="en-US" sz="1100" dirty="0"/>
          </a:p>
          <a:p>
            <a:r>
              <a:rPr lang="en-US" sz="1100" dirty="0" smtClean="0"/>
              <a:t>The Instagram links will show you the final shape of these styles.</a:t>
            </a:r>
          </a:p>
          <a:p>
            <a:endParaRPr lang="en-US" sz="1100" dirty="0"/>
          </a:p>
          <a:p>
            <a:r>
              <a:rPr lang="en-US" sz="1100" dirty="0" smtClean="0"/>
              <a:t>See the PDF documentation under the help tab for more info.</a:t>
            </a:r>
          </a:p>
          <a:p>
            <a:endParaRPr lang="en-US" sz="1100" dirty="0"/>
          </a:p>
          <a:p>
            <a:r>
              <a:rPr lang="en-US" sz="1100" dirty="0" smtClean="0"/>
              <a:t>Good luck,</a:t>
            </a:r>
          </a:p>
          <a:p>
            <a:r>
              <a:rPr lang="en-US" sz="1100" dirty="0" smtClean="0"/>
              <a:t>Alec</a:t>
            </a:r>
            <a:endParaRPr lang="en-US" sz="1100" dirty="0"/>
          </a:p>
        </p:txBody>
      </p:sp>
    </p:spTree>
    <p:extLst>
      <p:ext uri="{BB962C8B-B14F-4D97-AF65-F5344CB8AC3E}">
        <p14:creationId xmlns:p14="http://schemas.microsoft.com/office/powerpoint/2010/main" val="260042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28</Words>
  <Application>Microsoft Office PowerPoint</Application>
  <PresentationFormat>On-screen Show (4:3)</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Alec</dc:creator>
  <cp:lastModifiedBy>Alec</cp:lastModifiedBy>
  <cp:revision>8</cp:revision>
  <dcterms:created xsi:type="dcterms:W3CDTF">2022-01-26T20:03:22Z</dcterms:created>
  <dcterms:modified xsi:type="dcterms:W3CDTF">2022-01-26T21:28:56Z</dcterms:modified>
</cp:coreProperties>
</file>